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2D12941-B9D7-4CDC-892C-8FBE1E738A8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4E21830-C5C5-4FCA-A662-F610B465157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V,  diagram for stars measured in the annulus with radius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604BA9-D8DB-4C20-8FA4-A68B9120C44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UV colour–magnitude diagrams. In both diagrams, the place of the suspected gap is indicated by a bar; the UV-bright stars are marked with squares. In panel (a), above the BHB, the histogram of the stellar counts found in the corresponding colour bins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604BA9-D8DB-4C20-8FA4-A68B9120C44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ℓHB distribution histogram.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604BA9-D8DB-4C20-8FA4-A68B9120C44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ℓHB cumulative distribution function.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604BA9-D8DB-4C20-8FA4-A68B9120C44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Comparison between the observed BHB (grey points) and the ZAHB (solid line). Note the general discrepancy between observations and theory as well as the more rapidly rising discrepancy for colours below . The squares mark the positions of M5 BHB stars with spectroscopically measured Teffand log g (Crocker et al. 1988).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604BA9-D8DB-4C20-8FA4-A68B9120C44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Data for UV-bright star candidates detected in GC M5.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604BA9-D8DB-4C20-8FA4-A68B9120C44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two-colour diagrams for RGB (left-hand panel) and AGB (right-hand panel) stars. The standard Population I line (Allen 1973, solid line) is overlaid on both diagrams. In the right-hand panel, the mean position of the RGB stars is marked with a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604BA9-D8DB-4C20-8FA4-A68B9120C44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two-colour diagram for HB stars. The empirical Population I line is marked with a dashed line. ZAHB is also overlaid (bold solid line). Two-colour sequences taken from the Kurucz (1992) atmospheric models for two different values of log g are marked with filled stars and squares.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604BA9-D8DB-4C20-8FA4-A68B9120C44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The ultraviolet deficiency for cool BHB stars detected in some globulars.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604BA9-D8DB-4C20-8FA4-A68B9120C44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8711.2001.04572.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8711.2001.04572.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8711.2001.04572.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8711.2001.04572.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46/j.1365-8711.2001.04572.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46/j.1365-8711.2001.04572.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46/j.1365-8711.2001.04572.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46/j.1365-8711.2001.04572.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46/j.1365-8711.2001.04572.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102–108, </a:t>
            </a:r>
            <a:r>
              <a:rPr lang="en-US" altLang="en-US" sz="1000">
                <a:solidFill>
                  <a:srgbClr val="333333"/>
                </a:solidFill>
                <a:hlinkClick r:id="rId3"/>
              </a:rPr>
              <a:t>https://doi.org/10.1046/j.1365-8711.2001.04572.x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V,  diagram for stars measured in the annulus with radius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991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102–108, </a:t>
            </a:r>
            <a:r>
              <a:rPr lang="en-US" altLang="en-US" sz="1000">
                <a:solidFill>
                  <a:srgbClr val="333333"/>
                </a:solidFill>
                <a:hlinkClick r:id="rId3"/>
              </a:rPr>
              <a:t>https://doi.org/10.1046/j.1365-8711.2001.04572.x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UV colour–magnitude diagrams. In both diagrams, the place of the suspected gap is indicated by a bar;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514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102–108, </a:t>
            </a:r>
            <a:r>
              <a:rPr lang="en-US" altLang="en-US" sz="1000">
                <a:solidFill>
                  <a:srgbClr val="333333"/>
                </a:solidFill>
                <a:hlinkClick r:id="rId3"/>
              </a:rPr>
              <a:t>https://doi.org/10.1046/j.1365-8711.2001.04572.x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ℓ</a:t>
            </a:r>
            <a:r>
              <a:rPr lang="en-US" altLang="en-US" b="0" baseline="-25000"/>
              <a:t>HB</a:t>
            </a:r>
            <a:r>
              <a:rPr lang="en-US" altLang="en-US" b="0"/>
              <a:t> distribution histogram.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674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102–108, </a:t>
            </a:r>
            <a:r>
              <a:rPr lang="en-US" altLang="en-US" sz="1000">
                <a:solidFill>
                  <a:srgbClr val="333333"/>
                </a:solidFill>
                <a:hlinkClick r:id="rId3"/>
              </a:rPr>
              <a:t>https://doi.org/10.1046/j.1365-8711.2001.04572.x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ℓ</a:t>
            </a:r>
            <a:r>
              <a:rPr lang="en-US" altLang="en-US" b="0" baseline="-25000"/>
              <a:t>HB</a:t>
            </a:r>
            <a:r>
              <a:rPr lang="en-US" altLang="en-US" b="0"/>
              <a:t> cumulative distribution function.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146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102–108, </a:t>
            </a:r>
            <a:r>
              <a:rPr lang="en-US" altLang="en-US" sz="1000">
                <a:solidFill>
                  <a:srgbClr val="333333"/>
                </a:solidFill>
                <a:hlinkClick r:id="rId3"/>
              </a:rPr>
              <a:t>https://doi.org/10.1046/j.1365-8711.2001.04572.x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Comparison between the observed BHB (grey points) and the ZAHB (solid line). Note the general discrepancy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895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102–108, </a:t>
            </a:r>
            <a:r>
              <a:rPr lang="en-US" altLang="en-US" sz="1000">
                <a:solidFill>
                  <a:srgbClr val="333333"/>
                </a:solidFill>
                <a:hlinkClick r:id="rId3"/>
              </a:rPr>
              <a:t>https://doi.org/10.1046/j.1365-8711.2001.04572.x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Data for UV-bright star candidates detected in GC M5.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515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102–108, </a:t>
            </a:r>
            <a:r>
              <a:rPr lang="en-US" altLang="en-US" sz="1000">
                <a:solidFill>
                  <a:srgbClr val="333333"/>
                </a:solidFill>
                <a:hlinkClick r:id="rId3"/>
              </a:rPr>
              <a:t>https://doi.org/10.1046/j.1365-8711.2001.04572.x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two-colour diagrams for RGB (left-hand panel) and AGB (right-hand panel) stars. The standard Population 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3077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102–108, </a:t>
            </a:r>
            <a:r>
              <a:rPr lang="en-US" altLang="en-US" sz="1000">
                <a:solidFill>
                  <a:srgbClr val="333333"/>
                </a:solidFill>
                <a:hlinkClick r:id="rId3"/>
              </a:rPr>
              <a:t>https://doi.org/10.1046/j.1365-8711.2001.04572.x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two-colour diagram for HB stars. The empirical Population I line is marked with a dashed line. ZAHB is also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5155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326, Issue 1, September 2001, Pages 102–108, </a:t>
            </a:r>
            <a:r>
              <a:rPr lang="en-US" altLang="en-US" sz="1000">
                <a:solidFill>
                  <a:srgbClr val="333333"/>
                </a:solidFill>
                <a:hlinkClick r:id="rId3"/>
              </a:rPr>
              <a:t>https://doi.org/10.1046/j.1365-8711.2001.04572.x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The ultraviolet deficiency for cool BHB stars detected in some globulars.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7838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V,  diagram for stars measured in the annulus with radius .
</vt:lpstr>
      <vt:lpstr>Figure 2. The UV colour–magnitude diagrams. In both diagrams, the place of the suspected gap is indicated by a bar; the ...</vt:lpstr>
      <vt:lpstr>Figure 3. The ℓHB distribution histogram.
</vt:lpstr>
      <vt:lpstr>Figure 4. The ℓHB cumulative distribution function.
</vt:lpstr>
      <vt:lpstr>Figure 5. Comparison between the observed BHB (grey points) and the ZAHB (solid line). Note the general discrepancy ...</vt:lpstr>
      <vt:lpstr>Table 1. Data for UV-bright star candidates detected in GC M5.
</vt:lpstr>
      <vt:lpstr>Figure 6. The two-colour diagrams for RGB (left-hand panel) and AGB (right-hand panel) stars. The standard Population I ...</vt:lpstr>
      <vt:lpstr>Figure 7. A two-colour diagram for HB stars. The empirical Population I line is marked with a dashed line. ZAHB is also ...</vt:lpstr>
      <vt:lpstr>Table 2. The ultraviolet deficiency for cool BHB stars detected in some globulars.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2024-04-26T05:34:46Z</dcterms:modified>
</cp:coreProperties>
</file>