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E02F0-4D9E-4733-937C-FCDE1B0D00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43DC34-3ECC-4876-97D3-5D0AEADD6E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Medical simulation corporation (A) Simantha (R) endovascular virtual reality simulator and simulation images of (B) endovascular repair of an abdominal aortic aneurism and (C) transcatheter aortic valve implantation.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4DB32-CB57-46DF-8A6F-70708E81DD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17, September 2012, Pages 2127–2134,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Medical simulation corporation (A) Simantha (R) endovascular virtual reality simulator and simulation images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Medical simulation corporation (A) Simantha (R) endovascular virtual reality simulator and simulation images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2024-04-26T22:15:03Z</dcterms:modified>
</cp:coreProperties>
</file>