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E94B60-1D32-42BA-872E-392D1A21CA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2281F-6134-4126-B05F-508CCB0D34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Parameter variation in the limited protease digestion assay. One microlitre of in vitro synthesized [ 35 S]methionine-labelled full length VDR was preincubated with 1 µM VD or MC1288. Trypsin was added to a final concentration of 27 or 50 µg/ml and the mixtures were incubated for 2–30 min at room temperature. Samples were electrophoresed through a 15% SDS-polyacrylamide gel, electrotransferred to a nitrocellulose filter, air-dried and autoradiographed. Up to three protease-resistant VDR fragments (bands 1–3) were resolved. This series of experiments led to the modification of the limited protease digestion assay to the novel conditions of 1 µl VDR, 27µg/ml trypsin and 30 min incubation time.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7A663-CF57-4374-9533-AEBCE10D3A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22.45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22, 1 November 1996, Pages 4513–4518,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https://doi.org/10.1093/nar/24.22.4513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Parameter variation in the limited protease digestion assay. One microlitre of in vitro synthesized [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Parameter variation in the limited protease digestion assay. One microlitre of in vitro synthesized [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2024-04-27T04:40:24Z</dcterms:modified>
</cp:coreProperties>
</file>