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E5CEEB-CED3-4443-95C8-E6522FC1F9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C83041-366F-4E52-B472-3640FA6AC2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Normalized cholesterol efflux from cultured skin fibroblasts to apoA-I. % Efflux is shown as mean ± SD, n = 3 separate experiments. Fibroblasts from a healthy control were used as a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B3D60-511A-4AD7-84CE-90324D3397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Normalized wall index in ATP-binding cassette transporter A1 mutation carriers vs. controls, corrected for smoking, alcohol consumption, systolic blood pressure, diabetes, BMI, history of cardiovascular disease, low-density lipoprotein cholesterol, and statin use. Data are shown as mean ±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B3D60-511A-4AD7-84CE-90324D33971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presence of plaque components expressed as the percentage of slides with plaque components per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B3D60-511A-4AD7-84CE-90324D33971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3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s3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s3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4, 21 January 2013, Pages 286–291,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https://doi.org/10.1093/eurheartj/ehs376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Normalized cholesterol efflux from cultured skin fibroblasts to apoA-I. % Efflux is shown as mean ± SD, n =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426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4, 21 January 2013, Pages 286–291,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https://doi.org/10.1093/eurheartj/ehs376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Normalized wall index in ATP-binding cassette transporter A1 mutation carriers vs. controls, corrected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331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4, 21 January 2013, Pages 286–291,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https://doi.org/10.1093/eurheartj/ehs376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The presence of plaque components expressed as the percentage of slides with plaque components per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Normalized cholesterol efflux from cultured skin fibroblasts to apoA-I. % Efflux is shown as mean ± SD, n = 3 ...</vt:lpstr>
      <vt:lpstr>Figure 2 Normalized wall index in ATP-binding cassette transporter A1 mutation carriers vs. controls, corrected for ...</vt:lpstr>
      <vt:lpstr>Figure 3 The presence of plaque components expressed as the percentage of slides with plaque components per group.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2024-04-26T12:03:29Z</dcterms:modified>
</cp:coreProperties>
</file>