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BAB6AA-EAF5-4ABA-BCFD-6616454874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DE8647-09A0-470D-931D-F6A0E5BBCD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conceptual diagram of “extended endophenotype.”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98FD70-7B19-48FD-9D4E-D235E9AB6D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n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34, Issue 4, July 2008, Pages 774–790,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https://doi.org/10.1093/schbul/sbn017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A conceptual diagram of “extended endophenotype.”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695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A conceptual diagram of “extended endophenotype.”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2024-04-27T04:44:39Z</dcterms:modified>
</cp:coreProperties>
</file>