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8FBD3-944D-427C-88CF-D543D66E01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909AA-3FB9-4E72-AA64-71CC8CE91B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Blood Pressure and cerebral blood flow velocity in autonomic failure. Changes in finger blood pressure and cerebral blood flow in the medial cerebral artery in a 54-year-old patient with pure autonomic failure. Despite the very low blood pressure the patient experienced no symptoms (M.P. Harms and W. Wieling, unpublished results).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24307-5463-4116-B6FD-280EDBAB0A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10, October 2009, Pages 2630–2642,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Blood Pressure and cerebral blood flow velocity in autonomic failure. Changes in finger blood pressure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Blood Pressure and cerebral blood flow velocity in autonomic failure. Changes in finger blood pressure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2024-04-26T02:55:00Z</dcterms:modified>
</cp:coreProperties>
</file>