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B669C-9336-4202-AB40-69A111F377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4A54D-7A09-4EF1-8A9F-28A7E52242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7BCCB-3ABB-41B7-9441-959152045D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2024-04-26T08:48:12Z</dcterms:modified>
</cp:coreProperties>
</file>