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35853-FCB9-45F8-AD25-49162CC5F6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9B964-ACDC-4301-A332-A3C79C3073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complete trial of the VSVT. Intervals analyzed in this study are in bold.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A962CD-7F86-44CB-A743-DCA21C0050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psychophysiological response of conductance for a correct item and an error under the ECD condition and for an item under the NE condition in the phase prior to the response (interval corresponding to phase 4 in Fig. 1; second 0 corresponds to the end of the presentation of the target and distracter numbers; the end of the lines corresponds to the participant's response).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A962CD-7F86-44CB-A743-DCA21C00506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q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2, March 2011, Pages 133–143,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Example of a complete trial of the VSVT. Intervals analyzed in this study are in bold.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260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2, March 2011, Pages 133–143,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Example of the psychophysiological response of conductance for a correct item and an error under the ECD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528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Example of a complete trial of the VSVT. Intervals analyzed in this study are in bold.
</vt:lpstr>
      <vt:lpstr>Fig. 2. Example of the psychophysiological response of conductance for a correct item and an error under the ECD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2024-04-26T12:15:24Z</dcterms:modified>
</cp:coreProperties>
</file>