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CEED6-CE96-4805-8229-2334C295F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546F3-B262-4CC5-B3F1-04195B55DD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Derivation of the study population. CAG, coronary angiography; CAD, coronary artery disease; VD, vessel disease (indicates ≥50% stenosis); CVD, cardiovascular disease (i.e. prior stroke, revascularization, myocardial infarction, or unstable angina pectoris).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33BF3-79D3-41FE-B5D6-D427F417AE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Degree of coronary artery disease by examination year and gender. No obstructive coronary artery disease, normal coronary arteries or diffuse non-obstructive coronary artery disease. Obstructive coronary artery disease, one or more significant coronary artery stenoses (indicates ≥50% stenosis).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33BF3-79D3-41FE-B5D6-D427F417AE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adverse cardiovascular event-free survivor functions for men and women. Age adjusted to 60 years. VD, vessel disease (indicates ≥50% stenosis).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33BF3-79D3-41FE-B5D6-D427F417AE9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for major adverse cardiovascular events and all-cause mortality by degree of coronary artery disease in pooled Cox's proportional hazards models adjusted for age, gender, body mass index, diabetes, smoking status, and use of antihypertensive and lipid-lowering medication. *Analyses limited to 10 304 individuals with no diagnosis of aortic stenosis, atrial flutter, paroxysmal atrial fibrillation, hypertrophic cardiomyopathy, or myocarditis previously or within 6 months of inclusion. §Analyses limited to 7485 individuals with no diagnosis of aortic stenosis, atrial flutter, paroxysmal atrial fibrillation, hypertrophic cardiomyopathy, or myocarditis previously or within 6 months of inclusion and for the symptomatic population an LVEF of ≥40. Diffuse non-obstr. CAD, diffuse non-obstructive coronary artery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33BF3-79D3-41FE-B5D6-D427F417AE9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r3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734–744,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Derivation of the study population. CAG, coronary angiography; CAD, coronary artery disease; VD, vessel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72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734–744,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Degree of coronary artery disease by examination year and gender. No obstructive coronary artery disease,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89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734–744,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Major adverse cardiovascular event-free survivor functions for men and women. Age adjusted to 60 years. VD,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12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734–744,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Hazard ratios for major adverse cardiovascular events and all-cause mortality by degree of coronary artery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8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Derivation of the study population. CAG, coronary angiography; CAD, coronary artery disease; VD, vessel ...</vt:lpstr>
      <vt:lpstr>Figure 2 Degree of coronary artery disease by examination year and gender. No obstructive coronary artery disease, ...</vt:lpstr>
      <vt:lpstr>Figure 3 Major adverse cardiovascular event-free survivor functions for men and women. Age adjusted to 60 years. VD, ...</vt:lpstr>
      <vt:lpstr>Figure 4 Hazard ratios for major adverse cardiovascular events and all-cause mortality by degree of coronary artery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2024-04-26T22:12:34Z</dcterms:modified>
</cp:coreProperties>
</file>