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EBACB2-D3E2-4827-BD6C-FAC4C8D5A1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7A933B-7548-48B5-8A0D-5ADD3F0DB4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1. Drawings showing the extent of cortical damage in the coronal plane and photomicrographs of representative dorsal anterior prefrontal (daPF), ventral prefrontal (vPF), and motor (M1) cortex lesions. Drawings of daPF and vPF are at AP = 3.2 and M1 at AP = 2.7 anterior to bregma on templates derived from Paxinos and Watson (1998). Heavy lines show the mean dimensions and error bars the standard error of the mean for cortical damage (see Materials and Methods section for details on procedures and results for statistical analyses of these measures). The calibration bars are 1 mm long.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DA922-4C8B-47A1-A18A-D457DAED4F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974–985, </a:t>
            </a:r>
            <a:r>
              <a:rPr lang="en-US" altLang="en-US" sz="1000">
                <a:solidFill>
                  <a:srgbClr val="333333"/>
                </a:solidFill>
                <a:hlinkClick r:id="rId3"/>
              </a:rPr>
              <a:t>https://doi.org/10.1093/cercor/bhh058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1. Drawings showing the extent of cortical damage in the coronal plane and photomicrographs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1. Drawings showing the extent of cortical damage in the coronal plane and photomicrographs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2024-04-26T09:37:28Z</dcterms:modified>
</cp:coreProperties>
</file>