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605040-5EDF-4AA7-ADA1-6A5EE81D34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6F2D00-795E-437D-A7A6-4055DCFEC8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Electron microscopic immunocytochemistry of the α2 subunit of Na+/K+-ATPase in the rat frontoparietal cortex (layers III to V). Immunoreactive astrocytic processes (small arrows) adjacent to axo-dendritic asymmetrical junctions (* on the axon terminals in A, B and C) or the basal lamina of a microvessel (D). The synapses surrounded by α2 staining have the typical morphology of glutamatergic synapses with asymmetrical post-synaptic specializations. The staining is restricted to the inside of astrocytic cell processes. Scale bars: 0.5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31B162-D0D6-4F64-919C-9B019E1857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5.5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5, May 2002, Pages 515–525,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https://doi.org/10.1093/cercor/12.5.515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 </a:t>
            </a:r>
            <a:r>
              <a:rPr lang="en-US" altLang="en-US" b="0"/>
              <a:t>Electron microscopic immunocytochemistry of the α</a:t>
            </a:r>
            <a:r>
              <a:rPr lang="en-US" altLang="en-US" b="0" baseline="-25000"/>
              <a:t>2</a:t>
            </a:r>
            <a:r>
              <a:rPr lang="en-US" altLang="en-US" b="0"/>
              <a:t> subunit of Na</a:t>
            </a:r>
            <a:r>
              <a:rPr lang="en-US" altLang="en-US" b="0" baseline="30000"/>
              <a:t>+</a:t>
            </a:r>
            <a:r>
              <a:rPr lang="en-US" altLang="en-US" b="0"/>
              <a:t>/K</a:t>
            </a:r>
            <a:r>
              <a:rPr lang="en-US" altLang="en-US" b="0" baseline="30000"/>
              <a:t>+</a:t>
            </a:r>
            <a:r>
              <a:rPr lang="en-US" altLang="en-US" b="0"/>
              <a:t>-ATPase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 Electron microscopic immunocytochemistry of the α2 subunit of Na+/K+-ATPase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2024-04-26T10:12:05Z</dcterms:modified>
</cp:coreProperties>
</file>