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3AFB723-A8A6-4AFC-A01E-4BBE041995F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643499D-357A-4A2C-899A-CCCF5F50235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14 </a:t>
            </a:r>
            <a:r>
              <a:rPr lang="en-US" altLang="en-US">
                <a:latin typeface="Arial" pitchFamily="34" charset="0"/>
                <a:ea typeface="Arial" pitchFamily="34" charset="0"/>
              </a:rPr>
              <a:t>Warped disc and multiple axes found around the disc. The various axes of symmetry are plotted on the Hα image. The innermost, bright Hα region shows the same axis as the Brα and 6 cm continuum images, but the Hα outflow in the outer region has an axis almost perpendicular to that of the inner region. The edges of the bipolar wings are not perpendicular to the Hα outflow.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2005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312961D-7F17-445B-88F5-D84299569B6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11/j.1365-2966.2005.08903.x"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359, Issue 1, May 2005, Pages 383–400, </a:t>
            </a:r>
            <a:r>
              <a:rPr lang="en-US" altLang="en-US" sz="1000">
                <a:solidFill>
                  <a:srgbClr val="333333"/>
                </a:solidFill>
                <a:hlinkClick r:id="rId3"/>
              </a:rPr>
              <a:t>https://doi.org/10.1111/j.1365-2966.2005.08903.x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14 </a:t>
            </a:r>
            <a:r>
              <a:rPr lang="en-US" altLang="en-US" b="0"/>
              <a:t>Warped disc and multiple axes found around the disc. The various axes of symmetry are plotted on the Hα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14 Warped disc and multiple axes found around the disc. The various axes of symmetry are plotted on the Hα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2024-04-27T04:20:33Z</dcterms:modified>
</cp:coreProperties>
</file>