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C836557-A1AA-439E-AFA2-35B89F71FAB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C36B3F1-FE5B-44AE-89A2-A9ED634E2A8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David Cushing, 1920–2008.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2008. Published by Oxford University Press.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A94E3CF-8B88-4297-82A3-59E307E0D28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plankt/fbn05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Plankton Res</a:t>
            </a:r>
            <a:r>
              <a:rPr lang="en-US" altLang="en-US" sz="1000">
                <a:solidFill>
                  <a:srgbClr val="333333"/>
                </a:solidFill>
              </a:rPr>
              <a:t>, Volume 30, Issue 5, May 2008, Pages 491–494,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https://doi.org/10.1093/plankt/fbn053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1. </a:t>
            </a:r>
            <a:r>
              <a:rPr lang="en-US" altLang="en-US" b="0"/>
              <a:t>David Cushing, 1920–2008.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1. David Cushing, 1920–2008.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2024-04-26T19:37:59Z</dcterms:modified>
</cp:coreProperties>
</file>