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DCCC7-E520-4F82-98CB-EC5E444E2F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57B2C-BF98-4269-A1A6-E9F7725374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curves for the time to all-cause mortality ( a ) SCD ( b ) and death due to infection ( c ) in subgroups of patients according to baseline retinol plasma concentration (retinol Quartile 1: ≤2.6 μmol/L; Quartile 2: &gt;2.6 ≤ 3.2 μmol/L; Quartile 3: &gt;3.2 ≤ 3.9 μmol/L; Quartile 4: &gt;3.9 μmol/L).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CFFF5-E788-47D0-88DA-3A8ECE9CCD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curves for the time to all-cause mortality ( a ) SCD ( b ) and CVE ( c ) in subgroups of patients according to baseline RBP4 plasma concentration (RBP4 Quartile 1: ≤3.0 μmol/L; Quartile 2: &gt;3.0 ≤ 3.8 μmol/L; Quartile 3: &gt;3.8 ≤ 4.9 μmol/L; Quartile 4: &gt;4.9 μmol/L).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CFFF5-E788-47D0-88DA-3A8ECE9CCDD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r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r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26, Issue 12, December 2011, Pages 4054–4061,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Kaplan–Meier curves for the time to all-cause mortality ( a ) SCD ( b ) and death due to infection ( c 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147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26, Issue 12, December 2011, Pages 4054–4061,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Kaplan–Meier curves for the time to all-cause mortality ( a ) SCD ( b ) and CVE ( c ) in subgroups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83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Kaplan–Meier curves for the time to all-cause mortality ( a ) SCD ( b ) and death due to infection ( c ) in ...</vt:lpstr>
      <vt:lpstr>Fig. 2. Kaplan–Meier curves for the time to all-cause mortality ( a ) SCD ( b ) and CVE ( c ) in subgroups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2024-04-27T00:02:12Z</dcterms:modified>
</cp:coreProperties>
</file>