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65C5D-A12E-492F-9836-0B4ED06B4B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CEC268-557F-4FDC-9429-14D93A58F5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Common subsequent memory effects in young and older adults: (A) Subsequent memory effects (P ≤ 0.0005) rendered onto the 3-dimensional single-subject MNI reference brain; (B) left hippocampal subsequent memory effect (yellow ellipse; P ≤ 0.005) superimposed on a coronal (y = −9) slice of the single-subject MNI template; and (C) reversed subsequent memory effects (P ≤ 0.0005 superimposed on sagittal (x = 12) and coronal (y = −72) slices of the single-subject MNI template. All effects were exclusively masked with the bidirectional interaction between age and subsequent memory/forgetting effect (P ≤ 0.1).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B0264-AA54-4476-956C-BEBD27CFE5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Parameter estimates of the peak voxel in posterior cingulate cortex (co-ordinates −12, −48, 27) showing age-related difference in reversed subsequent memory effect (*P ≤ 0.05; **P ≤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B0264-AA54-4476-956C-BEBD27CFE55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Lateralization of subsequent memory effects in young, older adults, and high- and low-performing older adults: (A) averaged parameter estimates for remembered and forgotten items and (B) subsequent memory effects (Remembered minus Forgotten) collapsed across the 5 prefrontal voxels of interest (see text; *P ≤ 0.05; **P ≤ 0.01; ***P ≤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B0264-AA54-4476-956C-BEBD27CFE55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n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n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733–744,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Common subsequent memory effects in young and older adults: (A) Subsequent memory effects (P ≤ 0.0005)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668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733–744,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Parameter estimates of the peak voxel in posterior cingulate cortex (co-ordinates −12, −48, 27)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797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733–744,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Lateralization of subsequent memory effects in young, older adults, and high- and low-performing older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7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Common subsequent memory effects in young and older adults: (A) Subsequent memory effects (P ≤ 0.0005) ...</vt:lpstr>
      <vt:lpstr>Figure 2. Parameter estimates of the peak voxel in posterior cingulate cortex (co-ordinates −12, −48, 27) showing ...</vt:lpstr>
      <vt:lpstr>Figure 3. Lateralization of subsequent memory effects in young, older adults, and high- and low-performing older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2024-04-26T04:14:32Z</dcterms:modified>
</cp:coreProperties>
</file>