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2BBE1B-1F8C-45CB-A21C-1A2A2678B9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ACEA4B-4879-42AE-8244-C6A81AACAF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EDNRB missense mutations relative to the functional domains of the protein. TM: transmembrane (1–7), i: intracellular loop (i1, i2 and i3), e: extracellular loop (e1, e2 and e3). Abnormal SSCP patterns are presented. F: father, M: mother, P: proband, C: control. The arrows show the abnormal bands. Mutations already reported in HSCR/WS patients are indicated (dotted lines, refs 10, 11).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1996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8F4A13-C93E-4EC9-A527-BE5FCAD0CC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5.3.3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5, Issue 3, March 1996, Pages 355–357,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https://doi.org/10.1093/hmg/5.3.355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EDNRB missense mutations relative to the functional domains of the protein. TM: transmembrane (1–7), i: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EDNRB missense mutations relative to the functional domains of the protein. TM: transmembrane (1–7), i: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2024-04-27T04:14:00Z</dcterms:modified>
</cp:coreProperties>
</file>