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02EF2C-E9B4-4ACD-979C-18C4961D14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3B87DB-36C3-4E9E-82E6-FBF768C5A2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Pax6 and neuronal markers. (A–C) Coexpression of Pax6 and neuronal marker β-III-tubulin in a number of cells (arrows) in vitro, after 3 div. (D–F) On cryosections, Pax6 is coexpressed with Tbr-1 (arrows) in the deep CP at 15 g.w. (G–I) In the VZ, subset of Pax6+ cells are colabeled with interneuron marker CalR (arrows). Dash line marks ventricular surface. Scale bars: (A–C) 30 μm; (D–F) 20 μm; (G–I) 10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AEE4BC-7BF0-4058-A041-29978FEEC5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1455–1465,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Pax6 and neuronal markers. (A–C) Coexpression of Pax6 and neuronal marker β-III-tubulin in a number of 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Pax6 and neuronal markers. (A–C) Coexpression of Pax6 and neuronal marker β-III-tubulin in a number of cells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2024-04-27T05:05:59Z</dcterms:modified>
</cp:coreProperties>
</file>