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F1F04-D7F6-4229-A3E2-7F31599040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3F613B-15C8-4F50-A84A-F028DFCFFB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Sox proteins in C.elegans. Four putative translation products corresponding to Sox proteins were identified in genomic sequences from C.elegans using the BLAST search program. The location of the HMG domain within the respective protein is indicated by a black box. The position of introns within the HMG domain is indicated (I).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90F54A-2F4E-42CC-860B-E32091DF0E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7.6.14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27, Issue 6, 1 March 1999, Pages 1409–1420, </a:t>
            </a:r>
            <a:r>
              <a:rPr lang="en-US" altLang="en-US" sz="1000">
                <a:solidFill>
                  <a:srgbClr val="333333"/>
                </a:solidFill>
                <a:hlinkClick r:id="rId3"/>
              </a:rPr>
              <a:t>https://doi.org/10.1093/nar/27.6.1409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Sox proteins in C.elegans. Four putative translation products corresponding to Sox proteins were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Sox proteins in C.elegans. Four putative translation products corresponding to Sox proteins were identified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2024-04-26T09:06:43Z</dcterms:modified>
</cp:coreProperties>
</file>