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31294E-71AD-4614-8AC7-F255C013EE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D0EA8-7E4B-4F9C-87EB-22A3349C92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5AB33-550E-4F7A-9DE4-B0ACF6FA38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2024-04-26T10:07:50Z</dcterms:modified>
</cp:coreProperties>
</file>