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FDD31-A647-4674-836F-A0B960991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68BBB-267D-4FED-BB22-70B98C3A1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Random-effects functional connectivity contrasts. The top panel depicts regions exhibiting significantly greater functional connectivity with the ssVAC seed in the Remember Scenes condition relative to the Passive View baseline condition. A significant cluster in the left MFG is encircled. The bottom panel depicts a contrast between the Passive View condition and the Ignore Scenes (Remember Faces) condition. A left MFG cluster exhibiting significantly greater connectivity with the ssVAC seed in the Passive View condition than in the Ignore Scenes condition is encircled. Maps are displayed on a surface-rendered MNI template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1D39B-11EA-44DD-80C2-06B87ADA9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i125–i135,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Random-effects functional connectivity contrasts. The top panel depicts regions exhibiting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Random-effects functional connectivity contrasts. The top panel depicts regions exhibiting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2024-04-26T21:11:19Z</dcterms:modified>
</cp:coreProperties>
</file>