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C6F4CB-70E7-4A14-B577-1192F2AE2F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67BCE1-1EBA-4DD1-99A3-A4C95EAAEA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41F5EB-1FD7-47A5-BBFA-68DC39658C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2024-04-27T02:43:12Z</dcterms:modified>
</cp:coreProperties>
</file>