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71D90-3904-41B1-9747-72E670F0AE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BCF9E3-6255-45FB-98BE-B259199532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Thalamic and cortical activation of DA release requires nAChRs and
                            distinct glutamate receptors. (a–j) Mean light-evoked
                            striatal [DA]o ± SEM versus time in Pf-
                                (a,b,e,g,h)
                            or mCtx-injected
                                (c,d,g,f,i,j)
                            mice in control conditions (solid) versus the presence
                                (dotted lines) of: (a,c) DHβE (1
                            µM) (n = 3–5 mice), (b,d) Oxo-M (10
                            µM) (n = 3–4), (e,f) D-APV (50 µM)
                            then plus GYKI (10 µM) (n = 4–5),
                            (g,i) MCPG (200 µM) (n = 3–5), or
                                (h,j) bicuculline (10 µM) and saclofen (50 µM)
                                (n = 3–5). Data are normalized on vertical axes
                            relative to control values prior to drug. Stimuli (blue
                                lines) are 400 ms trains with 10 Hz/25 Hz pooled unless
                            otherwise stated. (e,f) Lower, example
                            plots of peak [DA]o detected over time at individual
                            recording sites upon application of ionotropic glutamate receptor
                            blockers. (k,l) Summary of peak striatal
                                [DA]o ± SEM following drug application normalized to
                            control. Wilcoxon tests: **P &lt; 0.01,
                                ***P &lt; 0.001. (m) Mean, SD and
                            range of evoked [DA]o at release sites (in µM)
                                (n = 23–30 recording sites in 11–17 mice).
                                (n) Schematic of circuitry.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
                    Press.This is an Open Access article distributed under the terms of the
                        Creative Commons Attribution License (http://creativecommons.org/licenses/by/4.0/), which permits
                        unrestricted reuse, distribution, and reproduction in any medium, provided
                       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84E07A-C533-4D7E-B0E3-48877EBB75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11, 17 October 2016, Pages 4160–4169,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Thalamic and cortical activation of DA release requires nAChRs and
                            distinct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Thalamic and cortical activation of DA release requires nAChRs and
                            distinct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2024-04-26T05:32:04Z</dcterms:modified>
</cp:coreProperties>
</file>