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1F3FB-1D37-4303-ACC3-AAD7FF535C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001E80-B8DA-46A6-AECA-18821C96BC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 to early secretory antigenic target 6 (ESAT-6) (A), culture filtrate protein 10 (CFP10) (B), and PPD (C) by clinical category at diagnosis. Results are mean values determined by 2 independent observers, given as spots per million PBMCs, less the values in the background control wells. A dotted horizontal line is included to show the cut-off value for a positive response (33 spots per million PBMCs) for ESAT-6 and CFP-10. Definite, definite tuberculosis group; probable, probable tuberculosis group; possible, possible tuberculosis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210E9-1772-456F-BEC1-5D602E5AD5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9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40, Issue 9, 1 May 2005, Pages 1301–1308,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Response to early secretory antigenic target 6 (ESAT-6) (A), culture filtrate protein 10 (CFP10) (B), and PPD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Response to early secretory antigenic target 6 (ESAT-6) (A), culture filtrate protein 10 (CFP10) (B), and PPD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2024-04-27T01:40:00Z</dcterms:modified>
</cp:coreProperties>
</file>