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A9186-CFF0-42A7-95A5-982D501B4E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CEECD-794E-40F2-97E6-69B8CD675D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activation levels in the What–Where task. Error bars represent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711BA-C03B-45E2-B4ED-F973FAB99A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Average activation levels in the What–Where task. Error bars represent standard error of the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Average activation levels in the What–Where task. Error bars represent standard error of the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2024-04-26T10:31:41Z</dcterms:modified>
</cp:coreProperties>
</file>