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523CD-E7A8-45D5-973F-712DC2C363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56E36-66BD-4772-963A-CC02AC541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277DCA-9582-43A7-B4F8-08D0832224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2024-04-26T17:42:58Z</dcterms:modified>
</cp:coreProperties>
</file>