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7B5D3-B2DB-47BF-85AC-FF50A836B2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6BB0D-628C-4C13-A560-4BAABC7D97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Mosaic of zoomed images showing the flash evolution with time during the first 2 s. Time increases from left to right in each row, starting from the upper left. The time interval between two consecutive images in the same row is 0.1 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6768F-1472-4A56-ACEB-36DB2DB643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u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2364–2369,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Mosaic of zoomed images showing the flash evolution with time during the first 2 s. Time increases from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Mosaic of zoomed images showing the flash evolution with time during the first 2 s. Time increases from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2024-04-26T08:14:59Z</dcterms:modified>
</cp:coreProperties>
</file>