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89C7D-5B24-4BCF-83B6-D689146C68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498AF-B9F8-4103-B540-47DB32B758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10. The number of neuronal groups in the model as a function of time. At time 1000 min, all synaptic weights were randomly shuffled.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5D3B4-597B-405A-8033-FCF19976F8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933–944,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10. The number of neuronal groups in the model as a function of time. At time 1000 min, all synaptic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The number of neuronal groups in the model as a function of time. At time 1000 min, all synaptic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2024-04-26T12:48:08Z</dcterms:modified>
</cp:coreProperties>
</file>