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FC5AC-E666-40D9-BEC1-FFF4B21116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D5D16C-4703-459E-8FF5-9FEF3F754D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Quantitation of PPD-specific CD4 T-cells in immunosuppressed individuals using flow cytometry. ( A ) Representative dotplots of renal transplant recipients with or without detectable specific T-cell reactivity towards PPD or CMV, respectively. Whole blood was stimulated with diluent, PPD, CMV antigen, or control antigen (for CMV, data not shown) and specifically induced IFN-γ induction in CD4 T-cells was analysed using flow cytometry. Numbers indicate the percentage of specifically stimulated CD4 T-cells. ( B ) PPD-negative and positive individuals do not differ in recall responses towards CMV antigen or SEB. ( C ) PPD-specific T-cell frequencies do not differ in patients before and 1 year after transplantation ( n = 11). Black circles indicate median frequencies. Specific T-cells from six PPD-negative individuals remained below detection limit (data not shown).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DB135-75BF-4482-BCAB-34F85C75A4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l4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21, Issue 11, November 2006, Pages 3258–3268,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https://doi.org/10.1093/ndt/gfl416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Quantitation of PPD-specific CD4 T-cells in immunosuppressed individuals using flow cytometry. ( A 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Quantitation of PPD-specific CD4 T-cells in immunosuppressed individuals using flow cytometry. ( A 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2024-04-26T06:35:10Z</dcterms:modified>
</cp:coreProperties>
</file>