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1DD1B-2667-46FD-BDFA-18CD617A6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0A92C-2465-42DE-9C70-257DC40A84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310BA-1AF5-48DA-B128-A952B771DB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2024-04-26T08:00:54Z</dcterms:modified>
</cp:coreProperties>
</file>