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42BA6-5887-408A-837E-0797B77939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E8C69-968E-4121-9636-09E95C64C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chromatograph of N-hydroxy-PhIP glucuronidation from incubations of microsomes expressing human UGT1A1 (A), UGT1A4 (B) and UGT1A9 (C). N-Hydroxy-PhIP concentration was 5.0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20A6B-EDAE-4B64-8668-245E451CCF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Formation of N-hydroxy-PhIP-N-glucuronides (A) and PhIP-N-glucuronides (B) by microsomes expressing specific human UDP-glucuronosyltransferases incubated with 50 μM N-hydroxy-PhIP and PhIP, respectively. Data are represented as the percent of total glucuronides formed within each UGT isozyme, expressed as the mean ± standard deviation of three incubations.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20A6B-EDAE-4B64-8668-245E451CCF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N-hydroxy-PhIP glucuronidation by microsomes expressing human UGT1A1 (A), UGT1A4 (B) and UGT1A9 (C). N-hydroxy-PhIP concentration was 0.08, 0.16, 0.32, 0.63, 1.25, 2.5, 5.0, 10, 25 and 50 μM. ▪, N-hydroxy-PhIP-N2-glucuronide; ⧫, N-hydroxy-PhIP-N3-glucuronide; •, unknown N-hydroxy-PhIP-glucuronide. Data are expressed as the mean ± standard deviation of three incubations.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20A6B-EDAE-4B64-8668-245E451CCF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PhIP glucuronidation by microsomes expressing human UGT1A1 (A), UGT1A4 (B) and UGT1A9 (C). PhIP concentration was 50, 100, 250 and 500 μM. ▪, PhIP-N2-glucuronide; ⧫, PhIP-N3-glucuronide; •, unknown PhIP-glucuronide. Data are expressed as the mean ± standard deviation of five incubations.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20A6B-EDAE-4B64-8668-245E451CCFF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2.7.1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22.7.1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22.7.1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arcin/22.7.1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2001, Pages 1087–1093,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https://doi.org/10.1093/carcin/22.7.1087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Representative chromatograph of N-hydroxy-PhIP glucuronidation from incubations of microsomes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223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2001, Pages 1087–1093,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https://doi.org/10.1093/carcin/22.7.1087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Formation of N-hydroxy-PhIP-N-glucuronides (A) and PhIP-N-glucuronides (B) by microsomes expressing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201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2001, Pages 1087–1093,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https://doi.org/10.1093/carcin/22.7.1087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Rate of N-hydroxy-PhIP glucuronidation by microsomes expressing human UGT1A1 (A), UGT1A4 (B) and UGT1A9 (C).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1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2001, Pages 1087–1093,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https://doi.org/10.1093/carcin/22.7.1087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Rate of PhIP glucuronidation by microsomes expressing human UGT1A1 (A), UGT1A4 (B) and UGT1A9 (C). PhIP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43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Representative chromatograph of N-hydroxy-PhIP glucuronidation from incubations of microsomes expressing ...</vt:lpstr>
      <vt:lpstr>Fig. 2. Formation of N-hydroxy-PhIP-N-glucuronides (A) and PhIP-N-glucuronides (B) by microsomes expressing specific ...</vt:lpstr>
      <vt:lpstr>Fig. 3. Rate of N-hydroxy-PhIP glucuronidation by microsomes expressing human UGT1A1 (A), UGT1A4 (B) and UGT1A9 (C). ...</vt:lpstr>
      <vt:lpstr>Fig. 4. Rate of PhIP glucuronidation by microsomes expressing human UGT1A1 (A), UGT1A4 (B) and UGT1A9 (C). PhIP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2024-04-26T07:22:10Z</dcterms:modified>
</cp:coreProperties>
</file>