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5A4AEC-66DA-43FC-AC7C-E5D0FCA782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DED603-EF22-41B4-B020-92AD297766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A392A4-26C3-4D18-9132-6748BF1177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2024-04-26T21:39:26Z</dcterms:modified>
</cp:coreProperties>
</file>