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F753BB-6CD9-467D-9527-C4E1F8F2BB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92EFC7-1A29-4CAE-AA36-7A47291C05E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 ( A ) Space filling models of the three dithiolethiones: [1] D3T, [2] OLT and [3] TBD. The atoms are identified by colors: sulfur, yellow; carbon, dark gray; hydrogen, light gray; nitrogen, blue. ( B ) PCA of gene expression using the treatments as variables. The Eigen values of the principal component 1, 2, 3 and 4 are 17.513, 9.863, 5.196 and 0, respectively. The first three principal components contain over 98% of the total variance in the data. ( C ) PCA of gene expression color coded for the patterns identified in Table I , containing greater than six genes (right box). ( D ) Biological network common to D3T, OLT and TBD treatments. The intensity of the node color indicates the degree of upregulation (red) or downregulation (green). The lower legend box (blue) indicates the node shapes in order of complex, enzyme, group, transcription regulator and relation. The upper legend box indicates the relationships between two nodes. ( E ) Inhibition of CYP1A2 catalyzed 7-ethoxyresorufin- O -deethylase by D3T, OLT and TBD. The concentrations of the substrate (7-ER, 7-ethoxyresorufin) and the inhibitors are shown at the bottom.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2DCDD1-9866-4372-9959-2BCE0F0B49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arcin/bgn29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30, Issue 3, March 2009, Pages 480–486, </a:t>
            </a:r>
            <a:r>
              <a:rPr lang="en-US" altLang="en-US" sz="1000">
                <a:solidFill>
                  <a:srgbClr val="333333"/>
                </a:solidFill>
                <a:hlinkClick r:id="rId3"/>
              </a:rPr>
              <a:t>https://doi.org/10.1093/carcin/bgn292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 A ) Space filling models of the three dithiolethiones: [1] D3T, [2] OLT and [3] TBD. The atoms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5272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 A ) Space filling models of the three dithiolethiones: [1] D3T, [2] OLT and [3] TBD. The atoms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2024-04-26T09:50:36Z</dcterms:modified>
</cp:coreProperties>
</file>