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217C9-4211-44C2-A96E-818831498E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A1AAC-6C0B-4220-9E1D-44A9910B4D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Neural regions associated with imagery-related cognitive conjunctions. Lateral views of slightly inflated hemispheres (left hemisphere is on the left, A = anterior, S = superior). Activity associated with the conjunction of perception + imagery is shown in bright green, that of imagery + attention is shown in orange, with the overlapping activity in olive (see color key at upper-middle). The time courses of event-related activity were extracted from the superior parietal lobule (BA7) and the inferior temporal sulcus (BA37) (see event color key at lower-right). The vertical white lines demarcate the stimulus cycle onset (at time = 0 s) and offset (at time = 42 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3F31B-1FB1-4A77-8F57-D36E6BA213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1570–1583,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Neural regions associated with imagery-related cognitive conjunctions. Lateral views of slightly inflated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Neural regions associated with imagery-related cognitive conjunctions. Lateral views of slightly inflated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2024-04-26T20:59:29Z</dcterms:modified>
</cp:coreProperties>
</file>