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547DE1-560F-44D3-B08A-FACC30D9DF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C16F43-DBAA-4A02-BB66-3C5F1E8F07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Age at diagnosis for definite Brugada syndrome patients in Denmark.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48857A-DADD-479C-A38A-7B30DABDC4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s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14, Issue 7, July 2012, Pages 1025–1029,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https://doi.org/10.1093/europace/eus002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Age at diagnosis for definite Brugada syndrome patients in Denmark.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Age at diagnosis for definite Brugada syndrome patients in Denmark.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2024-04-26T12:06:44Z</dcterms:modified>
</cp:coreProperties>
</file>