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C545C-DFA3-4F66-8761-599443E044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B0437A-AC19-4121-AE5C-42033B741C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Conceptual Framework Defining Core Domains of Integration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[2008].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7AF69-4B1D-4DED-B12C-041B8AD0AA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rs/fen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Refug Stud</a:t>
            </a:r>
            <a:r>
              <a:rPr lang="en-US" altLang="en-US" sz="1000">
                <a:solidFill>
                  <a:srgbClr val="333333"/>
                </a:solidFill>
              </a:rPr>
              <a:t>, Volume 21, Issue 2, June 2008, Pages 166–191,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https://doi.org/10.1093/jrs/fen016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Conceptual Framework Defining Core Domains of Integration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 Conceptual Framework Defining Core Domains of Integration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2024-04-27T03:01:42Z</dcterms:modified>
</cp:coreProperties>
</file>