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6080E-0794-4A5D-95E9-E23D1F6BAF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2A3A50-7AA8-4F02-A0DB-65BD3630EE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data collection by HRCP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E5578-9BAB-4FD9-8EEB-D2249B7355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p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2009, Pages 193–197,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https://doi.org/10.1093/eurpub/ckp021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of data collection by HRCP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diagram of data collection by HRCP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2024-04-26T20:41:14Z</dcterms:modified>
</cp:coreProperties>
</file>