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36B4A-FC87-4BAF-B21A-0028E91FC4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9167D-08BF-47AE-8E95-F438EA1DC0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properties of the CA3–CA1 synapse in CB+/+ and CB1−/− mice. (A) Input/output curves carried out at the CA3–CA1 synapse in CB+/+ (black circles) and CB1−/− (white circles) mice. Illustrated data (mean ± standard error of the mean) were collected and averaged from 10 animals per group. “*” Indicates significant (P &lt; 0.001) differences between the 2 groups. (B) Effects of PP stimulation of the CA3–CA1 synapse for the 2 groups of animals. PP facilitation was evoked at small (10, 20, 40 ms) intervals in both groups, but facilitation reached larger values in the WT group (*P &lt; 0.001). (C, D) LTP was evoked in CB+/+ (C) and CB1−/− (D) groups by the presentation of an HFS protocol. LTP evoked in CB+/+ animals was significantly larger (P ≤ 0.05) than that in CB1−/− animals. Asterisks indicate significant differences (P ≤ 0.04) between fEPSPs evoked by the ninth (black triangles in C and white triangles in D) versus the second (black squares in C and white squares in D) of a pair of pulses presented before and after the HFS session for both groups of animals.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35FBF-8AF3-43F4-9FC9-CF5F7E78BA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550–566,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Functional properties of the CA3–CA1 synapse in CB</a:t>
            </a:r>
            <a:r>
              <a:rPr lang="en-US" altLang="en-US" b="0" baseline="30000"/>
              <a:t>+/+</a:t>
            </a:r>
            <a:r>
              <a:rPr lang="en-US" altLang="en-US" b="0"/>
              <a:t> and CB1</a:t>
            </a:r>
            <a:r>
              <a:rPr lang="en-US" altLang="en-US" b="0" baseline="30000"/>
              <a:t>−/−</a:t>
            </a:r>
            <a:r>
              <a:rPr lang="en-US" altLang="en-US" b="0"/>
              <a:t> mice. (A) Input/output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Functional properties of the CA3–CA1 synapse in CB+/+ and CB1−/− mice. (A) Input/output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2024-04-26T01:01:16Z</dcterms:modified>
</cp:coreProperties>
</file>