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BA022D-EB0B-4039-8714-116A8C337C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BCF40D-90E1-46F0-98DC-FD9123882E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22. </a:t>
            </a:r>
            <a:r>
              <a:rPr lang="en-US" altLang="en-US">
                <a:latin typeface="Arial" pitchFamily="34" charset="0"/>
                <a:ea typeface="Arial" pitchFamily="34" charset="0"/>
              </a:rPr>
              <a:t>Calyptogena costaricana n. sp., RV Meteor, stn 134. A–F. Paratype, ZMMU Ld-3004, L=52.0 mm. A. Exterior of left valve. B. Exterior of right valve. C. Interior of left valve. D. Interior of right valve. E. Left hinge plate. F. Right hinge plate. G–L. Paratype, ZMMU Ld-3004, L=38.4 mm. G. Exterior of left valve. H. Exterior of right valve. I. Interior of left valve. J. Interior of right valve. K. Left hinge plate. L. Right hinge 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32DF1-5522-4835-824A-45AF0103F0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l0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72, Issue 4, November 2006, Pages 359–395, </a:t>
            </a:r>
            <a:r>
              <a:rPr lang="en-US" altLang="en-US" sz="1000">
                <a:solidFill>
                  <a:srgbClr val="333333"/>
                </a:solidFill>
                <a:hlinkClick r:id="rId3"/>
              </a:rPr>
              <a:t>https://doi.org/10.1093/mollus/eyl022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22. </a:t>
            </a:r>
            <a:r>
              <a:rPr lang="en-US" altLang="en-US" b="0"/>
              <a:t>Calyptogena costaricana n. sp., RV Meteor, stn 134. A–F. Paratype, ZMMU Ld-3004, L=52.0 mm. A. Exterior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22. Calyptogena costaricana n. sp., RV Meteor, stn 134. A–F. Paratype, ZMMU Ld-3004, L=52.0 mm. A. Exterior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2024-05-01T21:53:20Z</dcterms:modified>
</cp:coreProperties>
</file>