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2B329-FE8F-40FE-B677-9246A8AE1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6C9DB-6B86-4049-B0F7-12F4E1670E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set-up of a trial. Left panel shows example force profiles of the response hand (solid line) and nonresponse hand (dashed line) during a trial. Right panel resembles a screen shot during a trial. Note that in the experiment, stimuli were presented in white against a gray background and force feedback was displayed by color-changing bars.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578E9-85B3-46CC-BEBF-BCDA33719F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1294–1302,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set-up of a trial. Left panel shows example force profiles of the response hand (solid line)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set-up of a trial. Left panel shows example force profiles of the response hand (solid line)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2024-04-27T01:58:24Z</dcterms:modified>
</cp:coreProperties>
</file>