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32BDA-1239-4F26-A7EF-269F07091A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62246-BE1E-42C4-B6AA-10E7EAC187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Simplified mechanism of regulation in the Matrix-Degradation-System. Importance of inflammatory mediators.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A7FB4-653D-46F4-B4B5-CA6D53774A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12.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69, Issue 3, February 2006, Pages 646–656,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https://doi.org/10.1016/j.cardiores.2005.12.009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Simplified mechanism of regulation in the Matrix-Degradation-System. Importance of inflammatory mediators.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Simplified mechanism of regulation in the Matrix-Degradation-System. Importance of inflammatory mediators.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2024-04-26T10:30:37Z</dcterms:modified>
</cp:coreProperties>
</file>