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31911B-6942-43DA-89ED-388BDA039A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349F95-D9A6-4C73-81B4-F4E0EB9B68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7. Experiment 2 — time course analysis. Average linearity ratio in the different regions. Regions of interest and borders between areas were defined similar to experiment 1 (see Fig. 4). Note the significantly higher linearity in retinotopic versus occipito-temporal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1F234-8DE9-45CB-A0F9-32C289B0B2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575–585,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7. Experiment 2 — time course analysis. Average linearity ratio in the different regions. Regions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7. Experiment 2 — time course analysis. Average linearity ratio in the different regions. Regions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2024-04-26T13:23:40Z</dcterms:modified>
</cp:coreProperties>
</file>