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83CFD-4850-4C82-9B3C-4C66B84C3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A8AA7-0742-4AFD-ABDA-8A4D779E4B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recording positions in the field A1 of cats. (A) Photograph of the auditory cortex; rostral = right; dorsal = top. A silver-ball electrode is positioned underneath the superior sylvian sulcus (SSS). Black dots indicate other recording positions. (B) Microelectrode recording positions (crosses) in the same animal. (C) Histologically reconstructed penetration of a HRP-filled microelectrode with two dye deposits in the auditory cortex (frontal section) with the current source density profile determined with the same electrode (right; sinks are filled). PES = posterior ectosylvian sulcus; AES = anterior ectosylvian sulcus. Determination of cortical layers takes deviation angle into account.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98428-356E-4BA9-A067-8D0D138CB8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552–562,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recording positions in the field A1 of cats. (A) Photograph of the auditory cortex; rostral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recording positions in the field A1 of cats. (A) Photograph of the auditory cortex; rostral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2024-04-26T01:00:31Z</dcterms:modified>
</cp:coreProperties>
</file>