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D0342-FBE5-45F2-8A5F-1C3BA201FD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2CE9A-AF9D-476B-9379-79227476F8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263FE-621A-465E-B1F4-2B4ECA8497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2024-04-26T02:18:55Z</dcterms:modified>
</cp:coreProperties>
</file>