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93DBB-55F7-45CB-B7C6-4C35115C99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661A3-45A9-4AFF-B3B1-33DAA585C7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Medial orbitofrontal cortex. A positive correlation of the BOLD signal with the RM was found in the medial orbitofrontal cortex at MNI coordinates [−6, 42, −22] (P &lt; 0.003 SVC). (b) The percent change in the BOLD signal for the 3 RMs (30 pence, 10 pence, or 0 pence) for the region of interest defined by the correlation analysis. The means and standard errors are shown. The percent change in the BOLD signal for the 4 EVs (EVs of 27 pence, 10 pence, 9 pence, and 5 pence) for the same region of interest are also shown. (c) Medial orbitofrontal cortex. Conjunction analysis of correlations with EV and correlations with RM at MNI coordinates [2, 38, −14] (P &lt; 0.03 SVC).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DCFD6B-6065-4DB8-AAA5-1E5CE1686F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652–663,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Medial orbitofrontal cortex. A positive correlation of the BOLD signal with the RM was found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Medial orbitofrontal cortex. A positive correlation of the BOLD signal with the RM was found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2024-05-10T01:20:50Z</dcterms:modified>
</cp:coreProperties>
</file>