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627412-22B1-401D-9C9D-30D0B7AB1C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F39B95-0E71-4FEA-8AE5-0C1836CC44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topographical distributions of the difference waves are sampled at 280-ms after feedback. (a) Topographical distribution of the difference wave of good negative RL–good positive RL; (b) topographical distribution of the difference wave of bad negative RL–good positive RL; (c) topographical distribution of the difference wave of good negative RL–bad negative RL. In the top and middle graphs, the change in potential between adjacent contours is 0.8 μV. In the lower graph, the change in potential between adjacent contours is 0.4 μV.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62E194-EE8E-49FC-B4A3-091AD3523A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1596–1603, </a:t>
            </a:r>
            <a:r>
              <a:rPr lang="en-US" altLang="en-US" sz="1000">
                <a:solidFill>
                  <a:srgbClr val="333333"/>
                </a:solidFill>
                <a:hlinkClick r:id="rId3"/>
              </a:rPr>
              <a:t>https://doi.org/10.1093/cercor/bhp224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topographical distributions of the difference waves are sampled at 280-ms after feedback.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topographical distributions of the difference waves are sampled at 280-ms after feedback.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2024-04-26T11:07:41Z</dcterms:modified>
</cp:coreProperties>
</file>