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0DD480-098C-4150-9236-2234426193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BB380C7-EADE-4731-83D5-7F9C1738D98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Results for the reduced stochastic model (3.45) for Re=37, m=1,q=2 and ε=0.1. (a) The dimensionless amplitude a1 with the black curve being the (running) mean. (b) The probability density function p+ for an initial perturbation a1(0)&gt;0; the mean is 710.8.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2016. Published by Oxford University Press.This is an Open Access article distributed under the terms of the Creative Commons Attribution Non-Commercial License (http://creativecommons.org/licenses/by-nc/4.0/),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A30187E-6F17-4E93-953F-090585D21A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limsys/dzw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Dyn Stat Clim Syst</a:t>
            </a:r>
            <a:r>
              <a:rPr lang="en-US" altLang="en-US" sz="1000">
                <a:solidFill>
                  <a:srgbClr val="333333"/>
                </a:solidFill>
              </a:rPr>
              <a:t>, Volume 1, Issue 1, 2016, dzw003,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https://doi.org/10.1093/climsys/dzw003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7. </a:t>
            </a:r>
            <a:r>
              <a:rPr lang="en-US" altLang="en-US" b="0"/>
              <a:t>Results for the reduced stochastic model (3.45) for Re=37, m=1,q=2 and ε=0.1. (a) The dimensionless amplitude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7. Results for the reduced stochastic model (3.45) for Re=37, m=1,q=2 and ε=0.1. (a) The dimensionless amplitude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2024-04-27T00:46:51Z</dcterms:modified>
</cp:coreProperties>
</file>