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C62E8-D20C-478A-92E1-0B880EFCA6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7E125-5E42-414B-841C-F6754980E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Stream visitation by bears (Ursus americanus kermodei) within darkness twilight and daylight, and abundance of salmon during the 8 weeks spanning the salmon run on Gribbell Island, coastal British Columbia, Canada, during the falls of 2000–2002. Error bars show 95% confidence interval of Z-scores of relative abundance of bears, whereas mean Z-score of relative abundance of salmon is indicated by the gray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134D6-1028-4A99-90E7-22FD337E8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200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1, 18 February 2009, Pages 144–149,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https://doi.org/10.1644/07-MAMM-A-200.1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Stream visitation by bears (Ursus americanus kermodei) within darkness twilight and daylight, and abundance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Stream visitation by bears (Ursus americanus kermodei) within darkness twilight and daylight, and abundance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2024-04-26T19:28:05Z</dcterms:modified>
</cp:coreProperties>
</file>