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0F5FE-F805-46EB-8D5E-6F2533E8E3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76CDA-F957-4716-89DA-F0842FDBF9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Mutations in IFT52. (A) The two mutations found are shown above a diagram of the domain structure of the IFT52 protein. Below the diagram, interactions between IFT52 and both IFT88 and IFT70 with the central region and IFT46 with the C-terminal domain are represented. (B) Segregation of the mutations in the family are shown on the pedigree with the paternally- and maternally-derived alleles indicated by red and green arrows,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E59F6-010E-4959-98F3-48A7501EF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4012–4020,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Mutations in IFT52. (A) The two mutations found are shown above a diagram of the domain structure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Mutations in IFT52. (A) The two mutations found are shown above a diagram of the domain structure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2024-04-26T06:03:51Z</dcterms:modified>
</cp:coreProperties>
</file>