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F98BC-89C0-4F31-9893-23890BD363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C9A69-2CA1-451F-88B0-447EBA5ECC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77656-5BF7-4E95-9374-F957A97520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2024-04-26T23:46:45Z</dcterms:modified>
</cp:coreProperties>
</file>