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1303842-12EF-4AA1-8C32-C52439E2BCBB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A47737E-5152-4852-B841-DB30A021267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EFA972-6FE3-481F-ACA5-A15903390A6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2024-04-27T04:12:11Z</dcterms:modified>
</cp:coreProperties>
</file>